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67" r:id="rId3"/>
    <p:sldId id="257" r:id="rId4"/>
    <p:sldId id="265" r:id="rId5"/>
    <p:sldId id="268" r:id="rId6"/>
    <p:sldId id="270" r:id="rId7"/>
    <p:sldId id="272" r:id="rId8"/>
    <p:sldId id="271" r:id="rId9"/>
    <p:sldId id="269" r:id="rId10"/>
    <p:sldId id="266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7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7F416-E283-4AA6-A1EF-69E3E1070D8B}" type="datetimeFigureOut">
              <a:rPr lang="zh-TW" altLang="en-US" smtClean="0"/>
              <a:t>2025/9/7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F7EC5-4508-4861-B6C7-3B570A2FEE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75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D6C5F8-E803-4AB3-8BB4-A0F7E0CC1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D005E99-5BCE-423A-BFEA-E0C0BC93F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189B13-DD6F-43AE-8F84-AED8E29B8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C6B7-A36D-4D9C-B6D2-1E53436B3DE8}" type="datetimeFigureOut">
              <a:rPr lang="zh-TW" altLang="en-US" smtClean="0"/>
              <a:t>2025/9/7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99AD43-67FC-4874-8B45-9254856E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7B1945-CF58-47F9-97A9-54DE3B88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D2F-551A-419C-B448-929653B0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3817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4F515A-5740-4675-ACBE-6B3DD486A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A8A7541-155D-4B00-ABA4-B4788415A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31EE01-5748-45F8-B224-90F3C7775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C6B7-A36D-4D9C-B6D2-1E53436B3DE8}" type="datetimeFigureOut">
              <a:rPr lang="zh-TW" altLang="en-US" smtClean="0"/>
              <a:t>2025/9/7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248E39-D907-4287-9D9F-1730D56D9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1235C8-620E-45B1-98C4-1D5D89F5A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D2F-551A-419C-B448-929653B0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906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B5080CE-7F5B-477F-97E7-C1362B634A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0CA84A9-70F9-41A7-8004-7AE9E0AB9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EE1A2-2A9F-4F5A-A6A0-6A21909EC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C6B7-A36D-4D9C-B6D2-1E53436B3DE8}" type="datetimeFigureOut">
              <a:rPr lang="zh-TW" altLang="en-US" smtClean="0"/>
              <a:t>2025/9/7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A31FB6-AE2E-45DD-A2AF-D1C2C356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199DA-5912-4F65-9C94-7524C6BB9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D2F-551A-419C-B448-929653B0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3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A3B4DD-6168-4A96-9E42-08D5CC4A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57ED6C-7D62-4AF7-A4B8-1803FDCA0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F784AB-F649-4591-BF08-CABE83032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C6B7-A36D-4D9C-B6D2-1E53436B3DE8}" type="datetimeFigureOut">
              <a:rPr lang="zh-TW" altLang="en-US" smtClean="0"/>
              <a:t>2025/9/7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E443FF-7AD4-4D96-B77C-18A2578FE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592C4E-3212-4142-82C6-22FE057E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D2F-551A-419C-B448-929653B0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398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517B6-B98C-471C-95D9-337E848CF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C97E61-34DC-4E0A-B336-9235AEB82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41D365-C5D2-4905-B462-9DA32E77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C6B7-A36D-4D9C-B6D2-1E53436B3DE8}" type="datetimeFigureOut">
              <a:rPr lang="zh-TW" altLang="en-US" smtClean="0"/>
              <a:t>2025/9/7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54F241-A418-41E9-815D-CC1ADD6B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807B0F-78C7-49A8-94CD-D1B944E7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D2F-551A-419C-B448-929653B0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205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A428D-B15B-4A9C-AB0B-958528AA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A0B161-B5A0-41AF-98B5-28EF0A5F2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EC6A427-34F7-4421-9726-06A8DEED5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0A6B431-01C5-4DBC-9495-4EF286B3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C6B7-A36D-4D9C-B6D2-1E53436B3DE8}" type="datetimeFigureOut">
              <a:rPr lang="zh-TW" altLang="en-US" smtClean="0"/>
              <a:t>2025/9/7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F83F43B-CB85-4B0F-B4B5-4D8BE2A6A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97A1B4-D27E-4048-9E0A-E1DAD07E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D2F-551A-419C-B448-929653B0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98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F59C7A-A628-43EB-8D45-B1454423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607D70-6487-49AF-ADD7-C873FD934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1886F4C-35D7-4EB1-8EFA-6C7803201D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7D8325C-E37E-4EC1-9791-746DA13A39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B376D0A-A874-447C-9926-AC453E598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1AEBE38-D8A1-4237-8218-2DC51A577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C6B7-A36D-4D9C-B6D2-1E53436B3DE8}" type="datetimeFigureOut">
              <a:rPr lang="zh-TW" altLang="en-US" smtClean="0"/>
              <a:t>2025/9/7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AB46A87-C025-44EF-8808-87054B00E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9185B40-D60E-4DA7-990B-8B7FB4B5F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D2F-551A-419C-B448-929653B0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865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9D670C-003E-4C58-92A9-A220C6B7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427D1E0-BEA7-40AC-941F-EC094D1BE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C6B7-A36D-4D9C-B6D2-1E53436B3DE8}" type="datetimeFigureOut">
              <a:rPr lang="zh-TW" altLang="en-US" smtClean="0"/>
              <a:t>2025/9/7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74116A4-6AD3-497B-9D57-197C5A768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7A3F3FA-AF63-4C5E-B89A-BC61A5C5D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D2F-551A-419C-B448-929653B0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394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793C290-3890-47E5-ADDF-331E8CAB0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C6B7-A36D-4D9C-B6D2-1E53436B3DE8}" type="datetimeFigureOut">
              <a:rPr lang="zh-TW" altLang="en-US" smtClean="0"/>
              <a:t>2025/9/7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BFF9630-E366-4F2B-87C1-72A7A95C7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5C6DE9-4563-4008-958B-683DD9537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D2F-551A-419C-B448-929653B0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813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5E137B-6C68-4538-A49E-6F87AE937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EB04D6-A37F-4493-A738-D491E957C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210818F-35C6-4059-8B75-D269A5B23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5C32775-1C65-4CC4-97DD-32F6E9C66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C6B7-A36D-4D9C-B6D2-1E53436B3DE8}" type="datetimeFigureOut">
              <a:rPr lang="zh-TW" altLang="en-US" smtClean="0"/>
              <a:t>2025/9/7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26B7A2A-CB49-4BEB-9EF2-0F2F6B57B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9AC3B83-A7A2-41F9-BFF6-3C55F323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D2F-551A-419C-B448-929653B0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712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DC35CE-5931-48E8-8A89-669B634D9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4293315-CFA6-4A8F-8EC3-1FD12A6BE9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AB24486-9A60-46CD-815F-77B06BC81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BA081FE-A640-4D09-AB8F-50F05DB34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C6B7-A36D-4D9C-B6D2-1E53436B3DE8}" type="datetimeFigureOut">
              <a:rPr lang="zh-TW" altLang="en-US" smtClean="0"/>
              <a:t>2025/9/7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C1C5D28-DF50-4DDB-9919-5ABA69AF9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C4A327-20C4-4748-9ED0-4AD451B6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D6D2F-551A-419C-B448-929653B0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6104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chemeClr val="tx2"/>
            </a:gs>
            <a:gs pos="14000">
              <a:schemeClr val="tx2">
                <a:lumMod val="75000"/>
              </a:schemeClr>
            </a:gs>
            <a:gs pos="67000">
              <a:schemeClr val="tx2">
                <a:lumMod val="60000"/>
                <a:lumOff val="40000"/>
              </a:schemeClr>
            </a:gs>
            <a:gs pos="81000">
              <a:schemeClr val="bg2">
                <a:lumMod val="90000"/>
              </a:schemeClr>
            </a:gs>
            <a:gs pos="100000">
              <a:schemeClr val="tx2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37273A-A2BD-49B4-9092-C1065C901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E468FB-9B35-4D2D-A618-43EEDA741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C8C38E-61B7-409A-8068-B70F957EB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4C6B7-A36D-4D9C-B6D2-1E53436B3DE8}" type="datetimeFigureOut">
              <a:rPr lang="zh-TW" altLang="en-US" smtClean="0"/>
              <a:t>2025/9/7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29E8FF-BF82-4821-AA13-F0C3DBD7DB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1D1743-2129-4D75-98EE-05F6ABA2B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D6D2F-551A-419C-B448-929653B0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130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548ADDD-BC53-4DED-AE80-7B7B78BCA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67316"/>
            <a:ext cx="6096000" cy="309068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EF04198-DFF3-4C29-8FC9-F94AABCB4223}"/>
              </a:ext>
            </a:extLst>
          </p:cNvPr>
          <p:cNvSpPr txBox="1"/>
          <p:nvPr/>
        </p:nvSpPr>
        <p:spPr>
          <a:xfrm>
            <a:off x="927862" y="2013466"/>
            <a:ext cx="291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旅遊紀錄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61E41A-CC15-412A-A36E-CCD95F97F6C0}"/>
              </a:ext>
            </a:extLst>
          </p:cNvPr>
          <p:cNvSpPr txBox="1"/>
          <p:nvPr/>
        </p:nvSpPr>
        <p:spPr>
          <a:xfrm>
            <a:off x="927862" y="2782907"/>
            <a:ext cx="1588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EEIT10</a:t>
            </a:r>
            <a:endParaRPr lang="zh-TW" altLang="en-US" sz="2400" dirty="0">
              <a:solidFill>
                <a:schemeClr val="bg1"/>
              </a:solidFill>
              <a:latin typeface="華康細圓體" panose="02010609010101010101" pitchFamily="49" charset="-120"/>
              <a:ea typeface="華康細圓體" panose="02010609010101010101" pitchFamily="49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EAFDC2F-8C46-422A-BD27-C8BD27D232C3}"/>
              </a:ext>
            </a:extLst>
          </p:cNvPr>
          <p:cNvSpPr txBox="1"/>
          <p:nvPr/>
        </p:nvSpPr>
        <p:spPr>
          <a:xfrm>
            <a:off x="927862" y="3244572"/>
            <a:ext cx="239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發表學員 </a:t>
            </a:r>
            <a:r>
              <a:rPr lang="en-US" altLang="zh-TW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: </a:t>
            </a:r>
            <a:r>
              <a:rPr lang="zh-TW" altLang="en-US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何家榛</a:t>
            </a:r>
          </a:p>
        </p:txBody>
      </p:sp>
    </p:spTree>
    <p:extLst>
      <p:ext uri="{BB962C8B-B14F-4D97-AF65-F5344CB8AC3E}">
        <p14:creationId xmlns:p14="http://schemas.microsoft.com/office/powerpoint/2010/main" val="2209009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47021E03-0FC4-43AB-983E-999F00719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513" y="2429298"/>
            <a:ext cx="10750973" cy="999702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感謝觀看</a:t>
            </a:r>
          </a:p>
        </p:txBody>
      </p:sp>
    </p:spTree>
    <p:extLst>
      <p:ext uri="{BB962C8B-B14F-4D97-AF65-F5344CB8AC3E}">
        <p14:creationId xmlns:p14="http://schemas.microsoft.com/office/powerpoint/2010/main" val="136802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5FC4970-6219-4923-8244-2B932310A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52" y="1203034"/>
            <a:ext cx="3922776" cy="2206562"/>
          </a:xfrm>
          <a:prstGeom prst="rect">
            <a:avLst/>
          </a:prstGeom>
          <a:solidFill>
            <a:srgbClr val="FFFFFF">
              <a:shade val="85000"/>
            </a:srgbClr>
          </a:solidFill>
          <a:ln w="63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DDC570D-7290-490D-8070-DCBF6B65C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製作動機</a:t>
            </a:r>
          </a:p>
        </p:txBody>
      </p:sp>
      <p:sp>
        <p:nvSpPr>
          <p:cNvPr id="7" name="內容版面配置區 5">
            <a:extLst>
              <a:ext uri="{FF2B5EF4-FFF2-40B4-BE49-F238E27FC236}">
                <a16:creationId xmlns:a16="http://schemas.microsoft.com/office/drawing/2014/main" id="{32FC934A-DD85-4D7A-AD5D-D349548B8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67840"/>
            <a:ext cx="3932237" cy="410114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紀錄</a:t>
            </a:r>
            <a:endParaRPr lang="en-US" altLang="zh-TW" sz="1800" dirty="0">
              <a:solidFill>
                <a:schemeClr val="bg1"/>
              </a:solidFill>
              <a:latin typeface="華康細圓體" panose="02010609010101010101" pitchFamily="49" charset="-120"/>
              <a:ea typeface="華康細圓體" panose="02010609010101010101" pitchFamily="49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分享</a:t>
            </a:r>
            <a:endParaRPr lang="en-US" altLang="zh-TW" sz="1800" dirty="0">
              <a:solidFill>
                <a:schemeClr val="bg1"/>
              </a:solidFill>
              <a:latin typeface="華康細圓體" panose="02010609010101010101" pitchFamily="49" charset="-120"/>
              <a:ea typeface="華康細圓體" panose="02010609010101010101" pitchFamily="49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7607C7F-F01A-4B61-9A1F-D871762D7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3024" y="3717467"/>
            <a:ext cx="4021531" cy="1773936"/>
          </a:xfrm>
          <a:prstGeom prst="rect">
            <a:avLst/>
          </a:prstGeom>
          <a:solidFill>
            <a:srgbClr val="FFFFFF">
              <a:shade val="85000"/>
            </a:srgbClr>
          </a:solidFill>
          <a:ln w="63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21A3A1D-F218-4222-A6D9-FBD5FFE98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451" y="213221"/>
            <a:ext cx="4872366" cy="2149117"/>
          </a:xfrm>
          <a:prstGeom prst="rect">
            <a:avLst/>
          </a:prstGeom>
          <a:solidFill>
            <a:srgbClr val="FFFFFF">
              <a:shade val="85000"/>
            </a:srgbClr>
          </a:solidFill>
          <a:ln w="63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7A1E83C-50BB-4518-9D51-A4A128CF7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3" y="3594251"/>
            <a:ext cx="6844284" cy="3020949"/>
          </a:xfrm>
          <a:prstGeom prst="rect">
            <a:avLst/>
          </a:prstGeom>
          <a:solidFill>
            <a:srgbClr val="FFFFFF">
              <a:shade val="85000"/>
            </a:srgbClr>
          </a:solidFill>
          <a:ln w="63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1343717-6915-4D13-AD9B-001E897CF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204" y="2531642"/>
            <a:ext cx="2307613" cy="4113137"/>
          </a:xfrm>
          <a:prstGeom prst="rect">
            <a:avLst/>
          </a:prstGeom>
          <a:solidFill>
            <a:srgbClr val="FFFFFF">
              <a:shade val="85000"/>
            </a:srgbClr>
          </a:solidFill>
          <a:ln w="63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8784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DC570D-7290-490D-8070-DCBF6B65C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使用語言</a:t>
            </a:r>
          </a:p>
        </p:txBody>
      </p:sp>
      <p:pic>
        <p:nvPicPr>
          <p:cNvPr id="18" name="內容版面配置區 17">
            <a:extLst>
              <a:ext uri="{FF2B5EF4-FFF2-40B4-BE49-F238E27FC236}">
                <a16:creationId xmlns:a16="http://schemas.microsoft.com/office/drawing/2014/main" id="{F2DC380B-2C21-4AF3-8C16-BABB0C1B2EC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5" b="2145"/>
          <a:stretch>
            <a:fillRect/>
          </a:stretch>
        </p:blipFill>
        <p:spPr>
          <a:xfrm>
            <a:off x="8950323" y="3429000"/>
            <a:ext cx="1905000" cy="1504203"/>
          </a:xfrm>
        </p:spPr>
      </p:pic>
      <p:sp>
        <p:nvSpPr>
          <p:cNvPr id="7" name="內容版面配置區 5">
            <a:extLst>
              <a:ext uri="{FF2B5EF4-FFF2-40B4-BE49-F238E27FC236}">
                <a16:creationId xmlns:a16="http://schemas.microsoft.com/office/drawing/2014/main" id="{32FC934A-DD85-4D7A-AD5D-D349548B8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67840"/>
            <a:ext cx="3932237" cy="410114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bg1"/>
                </a:solidFill>
                <a:effectLst/>
                <a:latin typeface="華康細圓體" panose="02010609010101010101" pitchFamily="49" charset="-120"/>
                <a:ea typeface="華康細圓體" panose="02010609010101010101" pitchFamily="49" charset="-120"/>
              </a:rPr>
              <a:t>Bootstrap</a:t>
            </a:r>
            <a:r>
              <a:rPr lang="en-US" altLang="zh-TW" sz="2800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 5</a:t>
            </a:r>
            <a:endParaRPr lang="zh-TW" altLang="en-US" sz="2800" dirty="0">
              <a:solidFill>
                <a:schemeClr val="bg1"/>
              </a:solidFill>
              <a:latin typeface="華康細圓體" panose="02010609010101010101" pitchFamily="49" charset="-120"/>
              <a:ea typeface="華康細圓體" panose="02010609010101010101" pitchFamily="49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4E01915-15E7-4E2C-A631-358CD2CC5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648" y="654891"/>
            <a:ext cx="1276350" cy="198596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5AF177D-68CB-4220-A2EF-767BAC42B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544" y="645367"/>
            <a:ext cx="1362075" cy="200501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FD21DC0-CAB5-4451-8D8F-9BB4F7480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761" y="3100593"/>
            <a:ext cx="1691640" cy="183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44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DC570D-7290-490D-8070-DCBF6B65C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技術支援</a:t>
            </a:r>
          </a:p>
        </p:txBody>
      </p:sp>
      <p:sp>
        <p:nvSpPr>
          <p:cNvPr id="7" name="內容版面配置區 5">
            <a:extLst>
              <a:ext uri="{FF2B5EF4-FFF2-40B4-BE49-F238E27FC236}">
                <a16:creationId xmlns:a16="http://schemas.microsoft.com/office/drawing/2014/main" id="{32FC934A-DD85-4D7A-AD5D-D349548B8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67840"/>
            <a:ext cx="3932237" cy="410114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Gemini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ChatGPT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w3schools</a:t>
            </a: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43872F83-AE43-4148-BC7B-DAB18CBA9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543" y="3124411"/>
            <a:ext cx="1666875" cy="1666875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3E06A95B-DE0E-424D-8EA0-8B0609F1B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597" y="1423749"/>
            <a:ext cx="3048000" cy="688181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64B9B5E-8BA8-4310-AEE7-AF6AD5EB0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197" y="2962486"/>
            <a:ext cx="1828800" cy="182880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753391DB-CCF7-4D7E-823E-87B01E8A6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875" y="964405"/>
            <a:ext cx="1700213" cy="160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52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DC570D-7290-490D-8070-DCBF6B65C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製作時程</a:t>
            </a:r>
          </a:p>
        </p:txBody>
      </p:sp>
    </p:spTree>
    <p:extLst>
      <p:ext uri="{BB962C8B-B14F-4D97-AF65-F5344CB8AC3E}">
        <p14:creationId xmlns:p14="http://schemas.microsoft.com/office/powerpoint/2010/main" val="807508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DC570D-7290-490D-8070-DCBF6B65C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成品</a:t>
            </a:r>
          </a:p>
        </p:txBody>
      </p:sp>
      <p:sp>
        <p:nvSpPr>
          <p:cNvPr id="7" name="內容版面配置區 5">
            <a:extLst>
              <a:ext uri="{FF2B5EF4-FFF2-40B4-BE49-F238E27FC236}">
                <a16:creationId xmlns:a16="http://schemas.microsoft.com/office/drawing/2014/main" id="{32FC934A-DD85-4D7A-AD5D-D349548B8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67840"/>
            <a:ext cx="3932237" cy="410114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響應式設計</a:t>
            </a:r>
            <a:endParaRPr lang="en-US" altLang="zh-TW" sz="1800" dirty="0">
              <a:solidFill>
                <a:schemeClr val="bg1"/>
              </a:solidFill>
              <a:latin typeface="華康細圓體" panose="02010609010101010101" pitchFamily="49" charset="-120"/>
              <a:ea typeface="華康細圓體" panose="02010609010101010101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1279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DC570D-7290-490D-8070-DCBF6B65C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主頁</a:t>
            </a:r>
          </a:p>
        </p:txBody>
      </p:sp>
      <p:sp>
        <p:nvSpPr>
          <p:cNvPr id="7" name="內容版面配置區 5">
            <a:extLst>
              <a:ext uri="{FF2B5EF4-FFF2-40B4-BE49-F238E27FC236}">
                <a16:creationId xmlns:a16="http://schemas.microsoft.com/office/drawing/2014/main" id="{32FC934A-DD85-4D7A-AD5D-D349548B8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67840"/>
            <a:ext cx="3932237" cy="410114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導覽列</a:t>
            </a:r>
            <a:endParaRPr lang="en-US" altLang="zh-TW" sz="1800" dirty="0">
              <a:solidFill>
                <a:schemeClr val="bg1"/>
              </a:solidFill>
              <a:latin typeface="華康細圓體" panose="02010609010101010101" pitchFamily="49" charset="-120"/>
              <a:ea typeface="華康細圓體" panose="02010609010101010101" pitchFamily="49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輪播圖</a:t>
            </a:r>
            <a:endParaRPr lang="en-US" altLang="zh-TW" sz="1800" dirty="0">
              <a:solidFill>
                <a:schemeClr val="bg1"/>
              </a:solidFill>
              <a:latin typeface="華康細圓體" panose="02010609010101010101" pitchFamily="49" charset="-120"/>
              <a:ea typeface="華康細圓體" panose="02010609010101010101" pitchFamily="49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背景</a:t>
            </a:r>
            <a:r>
              <a:rPr lang="en-US" altLang="zh-TW" sz="1800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+</a:t>
            </a:r>
            <a:r>
              <a:rPr lang="zh-TW" altLang="en-US" sz="1800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動態</a:t>
            </a:r>
            <a:r>
              <a:rPr lang="en-US" altLang="zh-TW" sz="1800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PNG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書籤按鈕</a:t>
            </a:r>
            <a:endParaRPr lang="en-US" altLang="zh-TW" sz="1800" dirty="0">
              <a:solidFill>
                <a:schemeClr val="bg1"/>
              </a:solidFill>
              <a:latin typeface="華康細圓體" panose="02010609010101010101" pitchFamily="49" charset="-120"/>
              <a:ea typeface="華康細圓體" panose="02010609010101010101" pitchFamily="49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內容</a:t>
            </a:r>
            <a:endParaRPr lang="en-US" altLang="zh-TW" sz="1800" dirty="0">
              <a:solidFill>
                <a:schemeClr val="bg1"/>
              </a:solidFill>
              <a:latin typeface="華康細圓體" panose="02010609010101010101" pitchFamily="49" charset="-120"/>
              <a:ea typeface="華康細圓體" panose="02010609010101010101" pitchFamily="49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返回頂部鍵</a:t>
            </a:r>
            <a:endParaRPr lang="en-US" altLang="zh-TW" sz="1800" dirty="0">
              <a:solidFill>
                <a:schemeClr val="bg1"/>
              </a:solidFill>
              <a:latin typeface="華康細圓體" panose="02010609010101010101" pitchFamily="49" charset="-120"/>
              <a:ea typeface="華康細圓體" panose="02010609010101010101" pitchFamily="49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頁尾</a:t>
            </a:r>
            <a:endParaRPr lang="en-US" altLang="zh-TW" sz="1800" dirty="0">
              <a:solidFill>
                <a:schemeClr val="bg1"/>
              </a:solidFill>
              <a:latin typeface="華康細圓體" panose="02010609010101010101" pitchFamily="49" charset="-120"/>
              <a:ea typeface="華康細圓體" panose="02010609010101010101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225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DC570D-7290-490D-8070-DCBF6B65C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行李清單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F864683-AE58-4056-A66C-97A66A0CC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6" y="1843041"/>
            <a:ext cx="3520931" cy="451119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39F81E9-53DE-43C4-98AD-7E2652DD6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998" y="1263364"/>
            <a:ext cx="2827414" cy="50908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93541F0-3697-43AF-BB0F-4835268BD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693" y="1263364"/>
            <a:ext cx="2865520" cy="50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70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DC570D-7290-490D-8070-DCBF6B65C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華康細圓體" panose="02010609010101010101" pitchFamily="49" charset="-120"/>
                <a:ea typeface="華康細圓體" panose="02010609010101010101" pitchFamily="49" charset="-120"/>
              </a:rPr>
              <a:t>常用會話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39C4687-3887-40A5-8820-FA65CD6B4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310" y="1141251"/>
            <a:ext cx="3787668" cy="51556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46B8623-D7F9-4EF1-A9E1-0DDE84E0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076" y="561098"/>
            <a:ext cx="3215137" cy="573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11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58</Words>
  <Application>Microsoft Office PowerPoint</Application>
  <PresentationFormat>寬螢幕</PresentationFormat>
  <Paragraphs>30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華康細圓體</vt:lpstr>
      <vt:lpstr>Arial</vt:lpstr>
      <vt:lpstr>Calibri</vt:lpstr>
      <vt:lpstr>Calibri Light</vt:lpstr>
      <vt:lpstr>Office 佈景主題</vt:lpstr>
      <vt:lpstr>PowerPoint 簡報</vt:lpstr>
      <vt:lpstr>製作動機</vt:lpstr>
      <vt:lpstr>使用語言</vt:lpstr>
      <vt:lpstr>技術支援</vt:lpstr>
      <vt:lpstr>製作時程</vt:lpstr>
      <vt:lpstr>成品</vt:lpstr>
      <vt:lpstr>主頁</vt:lpstr>
      <vt:lpstr>行李清單</vt:lpstr>
      <vt:lpstr>常用會話</vt:lpstr>
      <vt:lpstr>感謝觀看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家榛 何</dc:creator>
  <cp:lastModifiedBy>家榛 何</cp:lastModifiedBy>
  <cp:revision>18</cp:revision>
  <dcterms:created xsi:type="dcterms:W3CDTF">2025-09-07T10:08:48Z</dcterms:created>
  <dcterms:modified xsi:type="dcterms:W3CDTF">2025-09-07T13:45:31Z</dcterms:modified>
</cp:coreProperties>
</file>